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811" r:id="rId1"/>
  </p:sldMasterIdLst>
  <p:notesMasterIdLst>
    <p:notesMasterId r:id="rId4"/>
  </p:notesMasterIdLst>
  <p:handoutMasterIdLst>
    <p:handoutMasterId r:id="rId5"/>
  </p:handoutMasterIdLst>
  <p:sldIdLst>
    <p:sldId id="424" r:id="rId2"/>
    <p:sldId id="426" r:id="rId3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1"/>
    <a:srgbClr val="0000FF"/>
    <a:srgbClr val="00E100"/>
    <a:srgbClr val="14FF11"/>
    <a:srgbClr val="00FDFF"/>
    <a:srgbClr val="0A00FF"/>
    <a:srgbClr val="02E002"/>
    <a:srgbClr val="6F9E9A"/>
    <a:srgbClr val="77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4" autoAdjust="0"/>
    <p:restoredTop sz="94767" autoAdjust="0"/>
  </p:normalViewPr>
  <p:slideViewPr>
    <p:cSldViewPr snapToGrid="0" snapToObjects="1">
      <p:cViewPr varScale="1">
        <p:scale>
          <a:sx n="105" d="100"/>
          <a:sy n="105" d="100"/>
        </p:scale>
        <p:origin x="36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9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33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7FF2-6DD0-7B4C-9B47-58EAEDA1A7DC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750FA-4589-2D46-BBD0-AE57ADE51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873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84F78-AC0A-E649-B719-9F36CC8FE718}" type="datetimeFigureOut">
              <a:rPr lang="fr-FR" smtClean="0"/>
              <a:t>27/09/2024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1F87B-9AEB-744D-AFF4-5630747F17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10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21F87B-9AEB-744D-AFF4-5630747F177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90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60641" y="205980"/>
            <a:ext cx="6929968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2400" b="1" i="0" u="none" strike="noStrike" cap="all" spc="0" baseline="0">
                <a:solidFill>
                  <a:srgbClr val="0A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sz="quarter" idx="4294967295"/>
          </p:nvPr>
        </p:nvSpPr>
        <p:spPr>
          <a:xfrm>
            <a:off x="1160641" y="1200150"/>
            <a:ext cx="6929968" cy="36611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893" marR="0" lvl="0" indent="-342893" defTabSz="457188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1pPr>
            <a:lvl2pPr marL="800081" marR="0" lvl="1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2pPr>
            <a:lvl3pPr marL="1257270" marR="0" lvl="2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3pPr>
            <a:lvl4pPr marL="1714459" marR="0" lvl="3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4pPr>
            <a:lvl5pPr marL="2171647" marR="0" lvl="4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9"/>
          <p:cNvPicPr>
            <a:picLocks noChangeAspect="1"/>
          </p:cNvPicPr>
          <p:nvPr/>
        </p:nvPicPr>
        <p:blipFill>
          <a:blip r:embed="rId2"/>
          <a:srcRect l="83098" t="-939" b="26541"/>
          <a:stretch>
            <a:fillRect/>
          </a:stretch>
        </p:blipFill>
        <p:spPr>
          <a:xfrm rot="10799991">
            <a:off x="8686788" y="-14"/>
            <a:ext cx="457202" cy="201255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3" y="205981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46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A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197339" cy="5143500"/>
          </a:xfrm>
          <a:prstGeom prst="rect">
            <a:avLst/>
          </a:prstGeom>
          <a:solidFill>
            <a:srgbClr val="FF00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v</a:t>
            </a:r>
          </a:p>
        </p:txBody>
      </p:sp>
      <p:sp>
        <p:nvSpPr>
          <p:cNvPr id="3" name="Rectangle 9"/>
          <p:cNvSpPr/>
          <p:nvPr/>
        </p:nvSpPr>
        <p:spPr>
          <a:xfrm>
            <a:off x="0" y="361952"/>
            <a:ext cx="8854439" cy="44195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1" y="354545"/>
            <a:ext cx="3869825" cy="4419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190293" y="957829"/>
            <a:ext cx="434368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6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68026"/>
            <a:ext cx="434368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15"/>
          <p:cNvSpPr/>
          <p:nvPr/>
        </p:nvSpPr>
        <p:spPr>
          <a:xfrm>
            <a:off x="8854439" y="1623426"/>
            <a:ext cx="359407" cy="20537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Image 16"/>
          <p:cNvPicPr>
            <a:picLocks noChangeAspect="1"/>
          </p:cNvPicPr>
          <p:nvPr/>
        </p:nvPicPr>
        <p:blipFill>
          <a:blip r:embed="rId2"/>
          <a:srcRect l="207" t="77196" r="207" b="9150"/>
          <a:stretch>
            <a:fillRect/>
          </a:stretch>
        </p:blipFill>
        <p:spPr>
          <a:xfrm>
            <a:off x="794451" y="4774148"/>
            <a:ext cx="2692403" cy="369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9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909" y="4204619"/>
            <a:ext cx="1165791" cy="461234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10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293" y="4204619"/>
            <a:ext cx="586249" cy="44522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11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279" y="4291174"/>
            <a:ext cx="1069244" cy="35394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1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695" y="1165346"/>
            <a:ext cx="1974246" cy="99397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0748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A c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197339" cy="5143500"/>
          </a:xfrm>
          <a:prstGeom prst="rect">
            <a:avLst/>
          </a:prstGeom>
          <a:solidFill>
            <a:srgbClr val="00FD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v</a:t>
            </a:r>
          </a:p>
        </p:txBody>
      </p:sp>
      <p:sp>
        <p:nvSpPr>
          <p:cNvPr id="3" name="Rectangle 7"/>
          <p:cNvSpPr/>
          <p:nvPr/>
        </p:nvSpPr>
        <p:spPr>
          <a:xfrm>
            <a:off x="0" y="361952"/>
            <a:ext cx="8854439" cy="44195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1" y="354545"/>
            <a:ext cx="3869825" cy="4419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190293" y="957829"/>
            <a:ext cx="434368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0FD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6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68026"/>
            <a:ext cx="434368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00FD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15"/>
          <p:cNvSpPr/>
          <p:nvPr/>
        </p:nvSpPr>
        <p:spPr>
          <a:xfrm>
            <a:off x="8854439" y="1623426"/>
            <a:ext cx="359407" cy="20537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Image 16"/>
          <p:cNvPicPr>
            <a:picLocks noChangeAspect="1"/>
          </p:cNvPicPr>
          <p:nvPr/>
        </p:nvPicPr>
        <p:blipFill>
          <a:blip r:embed="rId2"/>
          <a:srcRect l="207" t="77196" r="207" b="9150"/>
          <a:stretch>
            <a:fillRect/>
          </a:stretch>
        </p:blipFill>
        <p:spPr>
          <a:xfrm>
            <a:off x="794451" y="4774148"/>
            <a:ext cx="2692403" cy="369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72" y="4109574"/>
            <a:ext cx="1688995" cy="45972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353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500449" y="851153"/>
            <a:ext cx="8200110" cy="347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2141095" y="3319519"/>
            <a:ext cx="6959176" cy="546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A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4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2141095" y="3866225"/>
            <a:ext cx="6264378" cy="749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0A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15"/>
          <p:cNvSpPr/>
          <p:nvPr/>
        </p:nvSpPr>
        <p:spPr>
          <a:xfrm>
            <a:off x="8854439" y="1623426"/>
            <a:ext cx="359407" cy="20537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6" name="Grouper 2"/>
          <p:cNvGrpSpPr/>
          <p:nvPr/>
        </p:nvGrpSpPr>
        <p:grpSpPr>
          <a:xfrm>
            <a:off x="0" y="3302264"/>
            <a:ext cx="1778670" cy="1840447"/>
            <a:chOff x="0" y="4403018"/>
            <a:chExt cx="2371560" cy="2453929"/>
          </a:xfrm>
        </p:grpSpPr>
        <p:pic>
          <p:nvPicPr>
            <p:cNvPr id="7" name="Image 4"/>
            <p:cNvPicPr>
              <a:picLocks noChangeAspect="1"/>
            </p:cNvPicPr>
            <p:nvPr/>
          </p:nvPicPr>
          <p:blipFill>
            <a:blip r:embed="rId2"/>
            <a:srcRect l="5485" r="1"/>
            <a:stretch>
              <a:fillRect/>
            </a:stretch>
          </p:blipFill>
          <p:spPr>
            <a:xfrm>
              <a:off x="0" y="4403018"/>
              <a:ext cx="2371560" cy="2453929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  <p:pic>
          <p:nvPicPr>
            <p:cNvPr id="8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8950" y="4865494"/>
              <a:ext cx="762609" cy="1897160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</p:grpSp>
      <p:grpSp>
        <p:nvGrpSpPr>
          <p:cNvPr id="9" name="Groupe 3"/>
          <p:cNvGrpSpPr/>
          <p:nvPr/>
        </p:nvGrpSpPr>
        <p:grpSpPr>
          <a:xfrm>
            <a:off x="5457228" y="-8283"/>
            <a:ext cx="1005486" cy="1223471"/>
            <a:chOff x="7276304" y="-11045"/>
            <a:chExt cx="1340648" cy="1631295"/>
          </a:xfrm>
        </p:grpSpPr>
        <p:pic>
          <p:nvPicPr>
            <p:cNvPr id="10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499997">
              <a:off x="7276304" y="-11045"/>
              <a:ext cx="654381" cy="1627915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  <p:pic>
          <p:nvPicPr>
            <p:cNvPr id="11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10">
              <a:off x="7962571" y="-7665"/>
              <a:ext cx="654381" cy="1627915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</p:grpSp>
      <p:pic>
        <p:nvPicPr>
          <p:cNvPr id="12" name="Image 19"/>
          <p:cNvPicPr>
            <a:picLocks noChangeAspect="1"/>
          </p:cNvPicPr>
          <p:nvPr/>
        </p:nvPicPr>
        <p:blipFill>
          <a:blip r:embed="rId2"/>
          <a:srcRect l="5485" r="70952"/>
          <a:stretch>
            <a:fillRect/>
          </a:stretch>
        </p:blipFill>
        <p:spPr>
          <a:xfrm>
            <a:off x="8700559" y="2486944"/>
            <a:ext cx="443438" cy="184044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13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24" y="4521672"/>
            <a:ext cx="1353755" cy="36848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517586" y="851153"/>
            <a:ext cx="8200110" cy="347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grpSp>
        <p:nvGrpSpPr>
          <p:cNvPr id="3" name="Grouper 1"/>
          <p:cNvGrpSpPr/>
          <p:nvPr/>
        </p:nvGrpSpPr>
        <p:grpSpPr>
          <a:xfrm>
            <a:off x="5480881" y="15376"/>
            <a:ext cx="967891" cy="1178820"/>
            <a:chOff x="7307841" y="20501"/>
            <a:chExt cx="1290521" cy="1571760"/>
          </a:xfrm>
        </p:grpSpPr>
        <p:pic>
          <p:nvPicPr>
            <p:cNvPr id="4" name="Imag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3499997">
              <a:off x="7307841" y="20501"/>
              <a:ext cx="630113" cy="1567546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  <p:pic>
          <p:nvPicPr>
            <p:cNvPr id="5" name="Imag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8900010">
              <a:off x="7968249" y="24715"/>
              <a:ext cx="630113" cy="1567546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 l="10904"/>
          <a:stretch>
            <a:fillRect/>
          </a:stretch>
        </p:blipFill>
        <p:spPr>
          <a:xfrm>
            <a:off x="12783" y="3251666"/>
            <a:ext cx="1778670" cy="188592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20"/>
          <p:cNvPicPr>
            <a:picLocks noChangeAspect="1"/>
          </p:cNvPicPr>
          <p:nvPr/>
        </p:nvPicPr>
        <p:blipFill>
          <a:blip r:embed="rId3"/>
          <a:srcRect l="10904" r="66181"/>
          <a:stretch>
            <a:fillRect/>
          </a:stretch>
        </p:blipFill>
        <p:spPr>
          <a:xfrm>
            <a:off x="8717697" y="2411629"/>
            <a:ext cx="433460" cy="1786927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8" name="Titre 1"/>
          <p:cNvSpPr txBox="1">
            <a:spLocks noGrp="1"/>
          </p:cNvSpPr>
          <p:nvPr>
            <p:ph type="title"/>
          </p:nvPr>
        </p:nvSpPr>
        <p:spPr>
          <a:xfrm>
            <a:off x="2141095" y="3319519"/>
            <a:ext cx="6264378" cy="546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14FF11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9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2141095" y="3866224"/>
            <a:ext cx="6264378" cy="4611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14FF11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10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8523" y="4524689"/>
            <a:ext cx="1342673" cy="36546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32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rcRect l="5231" b="-1118"/>
          <a:stretch>
            <a:fillRect/>
          </a:stretch>
        </p:blipFill>
        <p:spPr>
          <a:xfrm>
            <a:off x="0" y="3375706"/>
            <a:ext cx="1770914" cy="178504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grpSp>
        <p:nvGrpSpPr>
          <p:cNvPr id="3" name="Groupe 1"/>
          <p:cNvGrpSpPr/>
          <p:nvPr/>
        </p:nvGrpSpPr>
        <p:grpSpPr>
          <a:xfrm>
            <a:off x="5484180" y="15052"/>
            <a:ext cx="961681" cy="1170728"/>
            <a:chOff x="7312239" y="20068"/>
            <a:chExt cx="1282241" cy="1560971"/>
          </a:xfrm>
        </p:grpSpPr>
        <p:pic>
          <p:nvPicPr>
            <p:cNvPr id="4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499997">
              <a:off x="7312239" y="21786"/>
              <a:ext cx="626775" cy="1559253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  <p:pic>
          <p:nvPicPr>
            <p:cNvPr id="5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10">
              <a:off x="7967705" y="20068"/>
              <a:ext cx="626775" cy="1559253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</p:grpSp>
      <p:pic>
        <p:nvPicPr>
          <p:cNvPr id="6" name="Image 20"/>
          <p:cNvPicPr>
            <a:picLocks noChangeAspect="1"/>
          </p:cNvPicPr>
          <p:nvPr/>
        </p:nvPicPr>
        <p:blipFill>
          <a:blip r:embed="rId2"/>
          <a:srcRect l="5231" r="70639"/>
          <a:stretch>
            <a:fillRect/>
          </a:stretch>
        </p:blipFill>
        <p:spPr>
          <a:xfrm>
            <a:off x="8694950" y="2510809"/>
            <a:ext cx="449054" cy="175806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500449" y="851153"/>
            <a:ext cx="8200110" cy="347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8" name="Titre 1"/>
          <p:cNvSpPr txBox="1">
            <a:spLocks noGrp="1"/>
          </p:cNvSpPr>
          <p:nvPr>
            <p:ph type="title"/>
          </p:nvPr>
        </p:nvSpPr>
        <p:spPr>
          <a:xfrm>
            <a:off x="2134916" y="3314697"/>
            <a:ext cx="6959176" cy="546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9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2141095" y="3866225"/>
            <a:ext cx="6264378" cy="749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10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344" y="4519861"/>
            <a:ext cx="1360400" cy="37028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92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 c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/>
          <a:srcRect l="5650"/>
          <a:stretch>
            <a:fillRect/>
          </a:stretch>
        </p:blipFill>
        <p:spPr>
          <a:xfrm>
            <a:off x="-5692" y="3341649"/>
            <a:ext cx="1793730" cy="1795959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grpSp>
        <p:nvGrpSpPr>
          <p:cNvPr id="3" name="Grouper 1"/>
          <p:cNvGrpSpPr/>
          <p:nvPr/>
        </p:nvGrpSpPr>
        <p:grpSpPr>
          <a:xfrm>
            <a:off x="5460416" y="4737"/>
            <a:ext cx="985190" cy="1193278"/>
            <a:chOff x="7280555" y="6315"/>
            <a:chExt cx="1313586" cy="1591037"/>
          </a:xfrm>
        </p:grpSpPr>
        <p:pic>
          <p:nvPicPr>
            <p:cNvPr id="4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499997">
              <a:off x="7280555" y="6315"/>
              <a:ext cx="639558" cy="1591037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  <p:pic>
          <p:nvPicPr>
            <p:cNvPr id="5" name="Imag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00010">
              <a:off x="7954583" y="6315"/>
              <a:ext cx="639558" cy="1591037"/>
            </a:xfrm>
            <a:prstGeom prst="rect">
              <a:avLst/>
            </a:prstGeom>
            <a:noFill/>
            <a:ln cap="flat">
              <a:noFill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</p:pic>
      </p:grpSp>
      <p:pic>
        <p:nvPicPr>
          <p:cNvPr id="6" name="Image 17"/>
          <p:cNvPicPr>
            <a:picLocks noChangeAspect="1"/>
          </p:cNvPicPr>
          <p:nvPr/>
        </p:nvPicPr>
        <p:blipFill>
          <a:blip r:embed="rId2"/>
          <a:srcRect l="5650" r="69984"/>
          <a:stretch>
            <a:fillRect/>
          </a:stretch>
        </p:blipFill>
        <p:spPr>
          <a:xfrm>
            <a:off x="8700559" y="2528126"/>
            <a:ext cx="443438" cy="171915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500449" y="851153"/>
            <a:ext cx="8200110" cy="347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8" name="Titre 1"/>
          <p:cNvSpPr txBox="1">
            <a:spLocks noGrp="1"/>
          </p:cNvSpPr>
          <p:nvPr>
            <p:ph type="title"/>
          </p:nvPr>
        </p:nvSpPr>
        <p:spPr>
          <a:xfrm>
            <a:off x="2132543" y="3319519"/>
            <a:ext cx="6959176" cy="5467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0FD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9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2141095" y="3866225"/>
            <a:ext cx="6264378" cy="7497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00FD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10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972" y="4519490"/>
            <a:ext cx="1361772" cy="37066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05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3996780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6780" y="0"/>
            <a:ext cx="5223423" cy="5143500"/>
          </a:xfrm>
          <a:prstGeom prst="rect">
            <a:avLst/>
          </a:prstGeom>
          <a:solidFill>
            <a:srgbClr val="0A00FF"/>
          </a:solidFill>
          <a:ln w="9528" cap="flat">
            <a:solidFill>
              <a:srgbClr val="0A6DC6"/>
            </a:solidFill>
            <a:prstDash val="solid"/>
            <a:miter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27"/>
              </a:solidFill>
              <a:uFillTx/>
              <a:latin typeface="Arial"/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4197199" y="857463"/>
            <a:ext cx="459759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5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75645"/>
            <a:ext cx="459759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6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3991026" y="-1499528"/>
            <a:ext cx="2821765" cy="282176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68" y="2531624"/>
            <a:ext cx="2611876" cy="261187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8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89" y="4224700"/>
            <a:ext cx="2146300" cy="58419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77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3996780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6780" y="0"/>
            <a:ext cx="5223423" cy="5143500"/>
          </a:xfrm>
          <a:prstGeom prst="rect">
            <a:avLst/>
          </a:prstGeom>
          <a:solidFill>
            <a:srgbClr val="14FF11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27"/>
                </a:solidFill>
                <a:uFillTx/>
                <a:latin typeface="Arial"/>
              </a:rPr>
              <a:t>i</a:t>
            </a: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4190293" y="951355"/>
            <a:ext cx="459759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5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75645"/>
            <a:ext cx="459759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6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3996780" y="-1511982"/>
            <a:ext cx="2821765" cy="282176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33" y="2480470"/>
            <a:ext cx="2663030" cy="266303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8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89" y="4224700"/>
            <a:ext cx="2146300" cy="58419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268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 c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3996780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6780" y="0"/>
            <a:ext cx="5223423" cy="5143500"/>
          </a:xfrm>
          <a:prstGeom prst="rect">
            <a:avLst/>
          </a:prstGeom>
          <a:solidFill>
            <a:srgbClr val="00FD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27"/>
              </a:solidFill>
              <a:uFillTx/>
              <a:latin typeface="Arial"/>
            </a:endParaRPr>
          </a:p>
        </p:txBody>
      </p:sp>
      <p:pic>
        <p:nvPicPr>
          <p:cNvPr id="4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3996780" y="-1499528"/>
            <a:ext cx="2821765" cy="282176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905" y="2531624"/>
            <a:ext cx="2611876" cy="261187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6" name="Titre 1"/>
          <p:cNvSpPr txBox="1">
            <a:spLocks noGrp="1"/>
          </p:cNvSpPr>
          <p:nvPr>
            <p:ph type="title"/>
          </p:nvPr>
        </p:nvSpPr>
        <p:spPr>
          <a:xfrm>
            <a:off x="4190293" y="951355"/>
            <a:ext cx="459759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7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75645"/>
            <a:ext cx="459759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pic>
        <p:nvPicPr>
          <p:cNvPr id="8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89" y="4224700"/>
            <a:ext cx="2146300" cy="58419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3618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tage photo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 rot="10799991">
            <a:off x="7" y="0"/>
            <a:ext cx="9143997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3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1461632" y="914397"/>
            <a:ext cx="6220741" cy="3314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pic>
        <p:nvPicPr>
          <p:cNvPr id="4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2438322" y="3042902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 flipH="1">
            <a:off x="7631489" y="519484"/>
            <a:ext cx="841188" cy="218384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60" y="488090"/>
            <a:ext cx="2482239" cy="14732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Titre 1"/>
          <p:cNvSpPr txBox="1">
            <a:spLocks noGrp="1"/>
          </p:cNvSpPr>
          <p:nvPr>
            <p:ph type="title"/>
          </p:nvPr>
        </p:nvSpPr>
        <p:spPr>
          <a:xfrm>
            <a:off x="3429000" y="3189560"/>
            <a:ext cx="4253366" cy="1039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0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</p:spTree>
    <p:extLst>
      <p:ext uri="{BB962C8B-B14F-4D97-AF65-F5344CB8AC3E}">
        <p14:creationId xmlns:p14="http://schemas.microsoft.com/office/powerpoint/2010/main" val="34566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60641" y="205980"/>
            <a:ext cx="6929968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2400" b="1" i="0" u="none" strike="noStrike" cap="all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sz="quarter" idx="4294967295"/>
          </p:nvPr>
        </p:nvSpPr>
        <p:spPr>
          <a:xfrm>
            <a:off x="1160641" y="1200150"/>
            <a:ext cx="6929968" cy="36611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893" marR="0" lvl="0" indent="-342893" defTabSz="457188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1pPr>
            <a:lvl2pPr marL="800081" marR="0" lvl="1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2pPr>
            <a:lvl3pPr marL="1257270" marR="0" lvl="2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3pPr>
            <a:lvl4pPr marL="1714459" marR="0" lvl="3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4pPr>
            <a:lvl5pPr marL="2171647" marR="0" lvl="4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3" y="205981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/>
          <a:srcRect l="66743" t="23958" r="16512"/>
          <a:stretch>
            <a:fillRect/>
          </a:stretch>
        </p:blipFill>
        <p:spPr>
          <a:xfrm>
            <a:off x="8686803" y="0"/>
            <a:ext cx="457202" cy="207632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133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tage photo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 rot="10799991">
            <a:off x="7" y="0"/>
            <a:ext cx="9143997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3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1461632" y="914397"/>
            <a:ext cx="6220741" cy="3314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429000" y="3189560"/>
            <a:ext cx="4253366" cy="1039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0E100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60" y="479662"/>
            <a:ext cx="2482239" cy="14732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>
            <a:off x="2438300" y="3042916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13" flipH="1">
            <a:off x="7621176" y="535463"/>
            <a:ext cx="861790" cy="218384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640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tage photo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 rot="10799991">
            <a:off x="7" y="0"/>
            <a:ext cx="9143997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3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1461632" y="914397"/>
            <a:ext cx="6220741" cy="3314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429000" y="3189560"/>
            <a:ext cx="4253366" cy="1039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2441908" y="3043690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 flipH="1">
            <a:off x="7631480" y="519474"/>
            <a:ext cx="841195" cy="218384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3" y="485093"/>
            <a:ext cx="2486916" cy="147320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4122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tage photo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 rot="10799991">
            <a:off x="7" y="0"/>
            <a:ext cx="9143997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3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1461632" y="914397"/>
            <a:ext cx="6220741" cy="3314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429000" y="3189560"/>
            <a:ext cx="4253366" cy="1039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FF01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96" y="481809"/>
            <a:ext cx="2508354" cy="148590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>
            <a:off x="2475676" y="3076684"/>
            <a:ext cx="915584" cy="224188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4" flipH="1">
            <a:off x="7631483" y="525662"/>
            <a:ext cx="841188" cy="218384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94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ntage photo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 rot="10799991">
            <a:off x="7626" y="3676"/>
            <a:ext cx="9143997" cy="5143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3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1461632" y="918074"/>
            <a:ext cx="6220741" cy="3314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  <a:p>
            <a:pPr lvl="0"/>
            <a:endParaRPr lang="fr-FR"/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429000" y="3189560"/>
            <a:ext cx="4253366" cy="10395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pic>
        <p:nvPicPr>
          <p:cNvPr id="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2537679" y="2808598"/>
            <a:ext cx="1122318" cy="257129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 flipH="1">
            <a:off x="7494734" y="660531"/>
            <a:ext cx="1122318" cy="219146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45" y="488433"/>
            <a:ext cx="2476190" cy="14668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00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e d'emploi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28652" y="274635"/>
            <a:ext cx="7886700" cy="993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44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3"/>
          <p:cNvSpPr txBox="1">
            <a:spLocks noGrp="1"/>
          </p:cNvSpPr>
          <p:nvPr>
            <p:ph type="body" sz="quarter" idx="4294967295"/>
          </p:nvPr>
        </p:nvSpPr>
        <p:spPr>
          <a:xfrm>
            <a:off x="628652" y="1328737"/>
            <a:ext cx="7886700" cy="33448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893" marR="0" lvl="0" indent="-342893" defTabSz="457188" fontAlgn="auto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/>
              <a:tabLst/>
              <a:defRPr lang="fr-FR" sz="20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Modifier les styles du texte du masque Deuxième niveau Troisième niveau Quatrième niveau 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7502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91188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et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ctrTitle"/>
          </p:nvPr>
        </p:nvSpPr>
        <p:spPr>
          <a:xfrm>
            <a:off x="1812727" y="863950"/>
            <a:ext cx="5518550" cy="17412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44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sz="quarter" idx="4294967295"/>
          </p:nvPr>
        </p:nvSpPr>
        <p:spPr>
          <a:xfrm>
            <a:off x="1812727" y="2658813"/>
            <a:ext cx="5518550" cy="5960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95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1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95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  <a:lvl3pPr marL="0" marR="0" lvl="2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95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3pPr>
            <a:lvl4pPr marL="0" marR="0" lvl="3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95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4pPr>
            <a:lvl5pPr marL="0" marR="0" lvl="4" indent="0" algn="ctr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95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350" b="0" i="0" u="none" strike="noStrike" kern="1200" cap="none" spc="0" baseline="0">
                <a:solidFill>
                  <a:srgbClr val="000000"/>
                </a:solidFill>
                <a:uFillTx/>
                <a:latin typeface="Helvetica Neue Thin"/>
                <a:ea typeface="Helvetica Neue Thin"/>
                <a:cs typeface="Helvetica Neue Thin"/>
              </a:defRPr>
            </a:lvl1pPr>
          </a:lstStyle>
          <a:p>
            <a:pPr lvl="0"/>
            <a:fld id="{4B839C5B-BF78-493A-BCF4-4659CAC70A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8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1160641" y="205980"/>
            <a:ext cx="6929968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2400" b="1" i="0" u="none" strike="noStrike" cap="all" spc="0" baseline="0">
                <a:solidFill>
                  <a:srgbClr val="14FF11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sz="quarter" idx="4294967295"/>
          </p:nvPr>
        </p:nvSpPr>
        <p:spPr>
          <a:xfrm>
            <a:off x="1160641" y="1200150"/>
            <a:ext cx="6929968" cy="36611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893" marR="0" lvl="0" indent="-342893" defTabSz="457188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1pPr>
            <a:lvl2pPr marL="800081" marR="0" lvl="1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2pPr>
            <a:lvl3pPr marL="1257270" marR="0" lvl="2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3pPr>
            <a:lvl4pPr marL="1714459" marR="0" lvl="3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4pPr>
            <a:lvl5pPr marL="2171647" marR="0" lvl="4" indent="-342893" defTabSz="457188" fontAlgn="auto">
              <a:lnSpc>
                <a:spcPct val="100000"/>
              </a:lnSpc>
              <a:spcAft>
                <a:spcPts val="0"/>
              </a:spcAft>
              <a:buSzPct val="100000"/>
              <a:buFont typeface="Arial"/>
              <a:tabLst/>
              <a:defRPr lang="fr-FR" sz="1600" b="0" i="0" u="none" strike="noStrike" cap="none" spc="0" baseline="0">
                <a:solidFill>
                  <a:srgbClr val="262626"/>
                </a:solidFill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82869" y="205966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/>
          <a:srcRect l="66013" t="22173" r="16530" b="1"/>
          <a:stretch>
            <a:fillRect/>
          </a:stretch>
        </p:blipFill>
        <p:spPr>
          <a:xfrm>
            <a:off x="8699497" y="0"/>
            <a:ext cx="457202" cy="2038225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6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813" y="4633786"/>
            <a:ext cx="835791" cy="22749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430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 bleu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594363" y="0"/>
            <a:ext cx="8549642" cy="41857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4" y="668285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 flipH="1">
            <a:off x="6827153" y="2951780"/>
            <a:ext cx="1112518" cy="282013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2" y="4553512"/>
            <a:ext cx="1339470" cy="36459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9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 ver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594363" y="0"/>
            <a:ext cx="8549642" cy="4178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</p:txBody>
      </p:sp>
      <p:pic>
        <p:nvPicPr>
          <p:cNvPr id="3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 flipH="1">
            <a:off x="6826426" y="2951916"/>
            <a:ext cx="1113986" cy="282013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5" y="668285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5" y="4553520"/>
            <a:ext cx="1342673" cy="36546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46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 ci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594363" y="0"/>
            <a:ext cx="8549642" cy="4201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22" y="206968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41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 ros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 11"/>
          <p:cNvSpPr txBox="1">
            <a:spLocks noGrp="1"/>
          </p:cNvSpPr>
          <p:nvPr>
            <p:ph type="pic" sz="quarter" idx="4294967295"/>
          </p:nvPr>
        </p:nvSpPr>
        <p:spPr>
          <a:xfrm>
            <a:off x="594363" y="0"/>
            <a:ext cx="8549642" cy="4178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  <a:lvl2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30000">
                <a:solidFill>
                  <a:srgbClr val="000000"/>
                </a:solidFill>
                <a:uFillTx/>
                <a:latin typeface="Helvetica"/>
                <a:cs typeface="Helvetica"/>
              </a:defRPr>
            </a:lvl2pPr>
          </a:lstStyle>
          <a:p>
            <a:pPr lvl="0"/>
            <a:r>
              <a:rPr lang="fr-FR"/>
              <a:t>Image 16/9e</a:t>
            </a:r>
          </a:p>
          <a:p>
            <a:pPr lvl="0"/>
            <a:r>
              <a:rPr lang="fr-FR"/>
              <a:t>Glissez une image ici ou cliquez sur l’icône au centre</a:t>
            </a:r>
          </a:p>
        </p:txBody>
      </p:sp>
      <p:pic>
        <p:nvPicPr>
          <p:cNvPr id="3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74" y="673874"/>
            <a:ext cx="977765" cy="224723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4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 flipH="1">
            <a:off x="6827153" y="2952651"/>
            <a:ext cx="1112518" cy="282013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3" y="4537040"/>
            <a:ext cx="1360400" cy="370283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93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A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3895"/>
            <a:ext cx="9213846" cy="5143500"/>
          </a:xfrm>
          <a:prstGeom prst="rect">
            <a:avLst/>
          </a:prstGeom>
          <a:solidFill>
            <a:srgbClr val="0A00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0" y="354545"/>
            <a:ext cx="8870946" cy="44195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1" y="350650"/>
            <a:ext cx="3869825" cy="4419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190293" y="957829"/>
            <a:ext cx="434368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A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6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75645"/>
            <a:ext cx="434368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0A00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17"/>
          <p:cNvSpPr/>
          <p:nvPr/>
        </p:nvSpPr>
        <p:spPr>
          <a:xfrm>
            <a:off x="8854439" y="1623426"/>
            <a:ext cx="359407" cy="20537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Image 18"/>
          <p:cNvPicPr>
            <a:picLocks noChangeAspect="1"/>
          </p:cNvPicPr>
          <p:nvPr/>
        </p:nvPicPr>
        <p:blipFill>
          <a:blip r:embed="rId2"/>
          <a:srcRect l="207" t="77196" r="207" b="9150"/>
          <a:stretch>
            <a:fillRect/>
          </a:stretch>
        </p:blipFill>
        <p:spPr>
          <a:xfrm>
            <a:off x="794451" y="4774148"/>
            <a:ext cx="2692403" cy="369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9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244" y="4101015"/>
            <a:ext cx="1698095" cy="462202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15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A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213846" cy="5143500"/>
          </a:xfrm>
          <a:prstGeom prst="rect">
            <a:avLst/>
          </a:prstGeom>
          <a:solidFill>
            <a:srgbClr val="02E002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Rectangle 11"/>
          <p:cNvSpPr/>
          <p:nvPr/>
        </p:nvSpPr>
        <p:spPr>
          <a:xfrm>
            <a:off x="0" y="354538"/>
            <a:ext cx="8854439" cy="441959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Espace réservé pour une image  10"/>
          <p:cNvSpPr txBox="1">
            <a:spLocks noGrp="1"/>
          </p:cNvSpPr>
          <p:nvPr>
            <p:ph type="pic" sz="quarter" idx="4294967295"/>
          </p:nvPr>
        </p:nvSpPr>
        <p:spPr>
          <a:xfrm>
            <a:off x="1" y="355773"/>
            <a:ext cx="3869825" cy="44195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lang="fr-FR" sz="1200" b="0" i="0" u="none" strike="noStrike" cap="none" spc="0" baseline="0">
                <a:solidFill>
                  <a:srgbClr val="000000"/>
                </a:solidFill>
                <a:uFillTx/>
                <a:latin typeface="Helvetica"/>
                <a:cs typeface="Helvetica"/>
              </a:defRPr>
            </a:lvl1pPr>
          </a:lstStyle>
          <a:p>
            <a:pPr lvl="0"/>
            <a:r>
              <a:rPr lang="fr-FR"/>
              <a:t>Glissez une image ici ou cliquez sur l’icône au centre</a:t>
            </a:r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190293" y="957829"/>
            <a:ext cx="4343686" cy="1529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defTabSz="457188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/>
              <a:defRPr lang="fr-FR" sz="3000" b="1" i="0" u="none" strike="noStrike" cap="all" spc="0" baseline="0">
                <a:solidFill>
                  <a:srgbClr val="02E002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et modifiez le titre </a:t>
            </a:r>
          </a:p>
        </p:txBody>
      </p:sp>
      <p:sp>
        <p:nvSpPr>
          <p:cNvPr id="6" name="Sous-titre 2"/>
          <p:cNvSpPr txBox="1">
            <a:spLocks noGrp="1"/>
          </p:cNvSpPr>
          <p:nvPr>
            <p:ph type="subTitle" sz="quarter" idx="4294967295"/>
          </p:nvPr>
        </p:nvSpPr>
        <p:spPr>
          <a:xfrm>
            <a:off x="4190293" y="2568026"/>
            <a:ext cx="4343686" cy="13144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defTabSz="457188" fontAlgn="auto">
              <a:lnSpc>
                <a:spcPts val="2599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fr-FR" sz="1600" b="0" i="0" u="none" strike="noStrike" cap="none" spc="0" baseline="0">
                <a:solidFill>
                  <a:srgbClr val="02E002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Cliquez pour modifier le style des sous-titres du masque</a:t>
            </a:r>
          </a:p>
        </p:txBody>
      </p:sp>
      <p:sp>
        <p:nvSpPr>
          <p:cNvPr id="7" name="Rectangle 15"/>
          <p:cNvSpPr/>
          <p:nvPr/>
        </p:nvSpPr>
        <p:spPr>
          <a:xfrm>
            <a:off x="8835586" y="1621410"/>
            <a:ext cx="400487" cy="20739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4571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" name="Image 17"/>
          <p:cNvPicPr>
            <a:picLocks noChangeAspect="1"/>
          </p:cNvPicPr>
          <p:nvPr/>
        </p:nvPicPr>
        <p:blipFill>
          <a:blip r:embed="rId2"/>
          <a:srcRect l="207" t="77196" r="207" b="9150"/>
          <a:stretch>
            <a:fillRect/>
          </a:stretch>
        </p:blipFill>
        <p:spPr>
          <a:xfrm>
            <a:off x="794451" y="4774148"/>
            <a:ext cx="2692403" cy="369351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pic>
        <p:nvPicPr>
          <p:cNvPr id="9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244" y="4101015"/>
            <a:ext cx="1698123" cy="462209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9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41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  <p:sldLayoutId id="2147483836" r:id="rId25"/>
    <p:sldLayoutId id="2147483837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F1F65B6-03E3-0BB9-F5E7-354EB7FDF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0" y="0"/>
            <a:ext cx="90171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2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F1B58D-3950-36F2-A579-8070E1B0D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" y="0"/>
            <a:ext cx="89771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60729"/>
      </p:ext>
    </p:extLst>
  </p:cSld>
  <p:clrMapOvr>
    <a:masterClrMapping/>
  </p:clrMapOvr>
</p:sld>
</file>

<file path=ppt/theme/theme1.xml><?xml version="1.0" encoding="utf-8"?>
<a:theme xmlns:a="http://schemas.openxmlformats.org/drawingml/2006/main" name="2_Saint Etienne Hors Cad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1</Words>
  <Application>Microsoft Office PowerPoint</Application>
  <PresentationFormat>Affichage à l'écran (16:9)</PresentationFormat>
  <Paragraphs>1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Helvetica Neue Thin</vt:lpstr>
      <vt:lpstr>2_Saint Etienne Hors Cadre</vt:lpstr>
      <vt:lpstr>Présentation PowerPoint</vt:lpstr>
      <vt:lpstr>Présentation PowerPoint</vt:lpstr>
    </vt:vector>
  </TitlesOfParts>
  <Company>LEON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Gérald STEIN</dc:creator>
  <cp:lastModifiedBy>Patricia MENU</cp:lastModifiedBy>
  <cp:revision>278</cp:revision>
  <cp:lastPrinted>2020-10-14T12:36:34Z</cp:lastPrinted>
  <dcterms:created xsi:type="dcterms:W3CDTF">2016-02-10T20:28:40Z</dcterms:created>
  <dcterms:modified xsi:type="dcterms:W3CDTF">2024-09-27T09:50:03Z</dcterms:modified>
</cp:coreProperties>
</file>